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8"/>
    <p:restoredTop sz="96327"/>
  </p:normalViewPr>
  <p:slideViewPr>
    <p:cSldViewPr snapToGrid="0">
      <p:cViewPr varScale="1">
        <p:scale>
          <a:sx n="134" d="100"/>
          <a:sy n="134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6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7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B04D-5BB2-7642-8B3A-2CA69E9B8995}" type="datetimeFigureOut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8C2A-C6F1-BD4E-93FF-7D89B200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0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1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-1" y="568991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Critical Thinking Skills in Prison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1268185" y="1609521"/>
            <a:ext cx="4321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does prison differ from life outside?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For you / For family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For staff / community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Sow Seeds for Growth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Nurture / Hope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Disappointment / End Game</a:t>
            </a:r>
          </a:p>
        </p:txBody>
      </p:sp>
    </p:spTree>
    <p:extLst>
      <p:ext uri="{BB962C8B-B14F-4D97-AF65-F5344CB8AC3E}">
        <p14:creationId xmlns:p14="http://schemas.microsoft.com/office/powerpoint/2010/main" val="220485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2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207053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Expectations: What are they?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1454561" y="807457"/>
            <a:ext cx="43216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will your family experience?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Wife / Children—know? / How can you help or hurt?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will you see in prison?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Volatility / injustice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Staff perceptions: Intimidation of family—What resources?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motivates staff members?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Policy / Career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should you expect from other people—all people?</a:t>
            </a:r>
          </a:p>
        </p:txBody>
      </p:sp>
    </p:spTree>
    <p:extLst>
      <p:ext uri="{BB962C8B-B14F-4D97-AF65-F5344CB8AC3E}">
        <p14:creationId xmlns:p14="http://schemas.microsoft.com/office/powerpoint/2010/main" val="6668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3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-1" y="646290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Relationships?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1454561" y="1292621"/>
            <a:ext cx="43216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Family and Friends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can you nurture: Interactive-Journal-Setting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Other people in prison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Pressure—Let me see your paperwork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have a 5k1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Solitude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Respect and Fear—Differ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Staff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Friends/colleagues/what?</a:t>
            </a:r>
          </a:p>
        </p:txBody>
      </p:sp>
    </p:spTree>
    <p:extLst>
      <p:ext uri="{BB962C8B-B14F-4D97-AF65-F5344CB8AC3E}">
        <p14:creationId xmlns:p14="http://schemas.microsoft.com/office/powerpoint/2010/main" val="108826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4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Johari’s Window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631221" y="1432031"/>
            <a:ext cx="5987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Different world: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Know, Others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Gender / Incarcerated /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Know, Others Don’t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Motivations / Discipline / Commitment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Others Know, You Don’t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Environment / Influencers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Don’t Know, Others Don’t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Changes / Your Future / Possibilities</a:t>
            </a:r>
          </a:p>
        </p:txBody>
      </p:sp>
    </p:spTree>
    <p:extLst>
      <p:ext uri="{BB962C8B-B14F-4D97-AF65-F5344CB8AC3E}">
        <p14:creationId xmlns:p14="http://schemas.microsoft.com/office/powerpoint/2010/main" val="205427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5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Injustices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631221" y="1432031"/>
            <a:ext cx="54647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do you anticipate seeing?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How will others respond to you?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Law and Policies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Expect disappointment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Adult Day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Stories of other people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Stewardess analogy</a:t>
            </a:r>
          </a:p>
        </p:txBody>
      </p:sp>
    </p:spTree>
    <p:extLst>
      <p:ext uri="{BB962C8B-B14F-4D97-AF65-F5344CB8AC3E}">
        <p14:creationId xmlns:p14="http://schemas.microsoft.com/office/powerpoint/2010/main" val="219551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6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Quadrant Theory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859821" y="1351508"/>
            <a:ext cx="54647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High Risk / Low Reward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Contraband, Violations, Televisions,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Low Risk / Low Reward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Sleeping / Apathy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High Risk / High Reward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Publishing / Biz Dev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High Reward / Low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Writing / Reading / Fitness / Spiritual / Solitude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369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7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Straight-A Guide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881592" y="1547451"/>
            <a:ext cx="54647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10-10-10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Inspiration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Seven Habits of Highly Effective People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Inspiration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Values-based, Goal Oriented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Deliberate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Attitude / Aspiration / Action / Accountability / Awareness / Authentic / Achievement / Appreciation</a:t>
            </a:r>
          </a:p>
        </p:txBody>
      </p:sp>
    </p:spTree>
    <p:extLst>
      <p:ext uri="{BB962C8B-B14F-4D97-AF65-F5344CB8AC3E}">
        <p14:creationId xmlns:p14="http://schemas.microsoft.com/office/powerpoint/2010/main" val="213185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8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CEO Mindset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982534" y="1786937"/>
            <a:ext cx="5464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Visualize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Prioritize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Tools / Tactics / Resources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887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C2B505-2052-D9D5-B820-A7A1805748C2}"/>
              </a:ext>
            </a:extLst>
          </p:cNvPr>
          <p:cNvSpPr/>
          <p:nvPr/>
        </p:nvSpPr>
        <p:spPr>
          <a:xfrm>
            <a:off x="160123" y="5802916"/>
            <a:ext cx="6588547" cy="855406"/>
          </a:xfrm>
          <a:prstGeom prst="roundRect">
            <a:avLst/>
          </a:prstGeom>
          <a:solidFill>
            <a:srgbClr val="080046"/>
          </a:solidFill>
          <a:ln>
            <a:solidFill>
              <a:srgbClr val="08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165ECE-72FF-8DE1-A139-DC404C3FD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6" y="5866578"/>
            <a:ext cx="1485796" cy="728082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EA89A5-DE13-C1B9-FA61-00C5496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6189" y="6006539"/>
            <a:ext cx="842175" cy="448160"/>
          </a:xfrm>
        </p:spPr>
        <p:txBody>
          <a:bodyPr/>
          <a:lstStyle/>
          <a:p>
            <a:pPr algn="ctr"/>
            <a:fld id="{514ED034-AE20-4C48-A421-736C9FEDC4FF}" type="slidenum">
              <a:rPr lang="en-US" sz="1800" b="1" smtClean="0">
                <a:solidFill>
                  <a:srgbClr val="F8C1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pPr algn="ctr"/>
              <a:t>9</a:t>
            </a:fld>
            <a:endParaRPr lang="en-US" sz="1800" b="1" dirty="0">
              <a:solidFill>
                <a:srgbClr val="F8C1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5DC72-6CDB-808C-5860-D027A6F9CF98}"/>
              </a:ext>
            </a:extLst>
          </p:cNvPr>
          <p:cNvSpPr txBox="1"/>
          <p:nvPr/>
        </p:nvSpPr>
        <p:spPr>
          <a:xfrm>
            <a:off x="0" y="525448"/>
            <a:ext cx="685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77"/>
              </a:rPr>
              <a:t>RELEASE PLAN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19E462-07E0-976B-33C0-43FB697233F7}"/>
              </a:ext>
            </a:extLst>
          </p:cNvPr>
          <p:cNvSpPr txBox="1"/>
          <p:nvPr/>
        </p:nvSpPr>
        <p:spPr>
          <a:xfrm>
            <a:off x="982534" y="1786937"/>
            <a:ext cx="5464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Your compass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Your motivation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Build it over time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42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325</Words>
  <Application>Microsoft Macintosh PowerPoint</Application>
  <PresentationFormat>Custom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Bebas Neue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Santos</dc:creator>
  <cp:lastModifiedBy>Michael Santos</cp:lastModifiedBy>
  <cp:revision>4</cp:revision>
  <dcterms:created xsi:type="dcterms:W3CDTF">2022-08-12T12:25:55Z</dcterms:created>
  <dcterms:modified xsi:type="dcterms:W3CDTF">2022-08-15T16:25:08Z</dcterms:modified>
</cp:coreProperties>
</file>