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sldIdLst>
    <p:sldId id="259" r:id="rId2"/>
    <p:sldId id="258" r:id="rId3"/>
    <p:sldId id="274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3"/>
    <p:restoredTop sz="94762"/>
  </p:normalViewPr>
  <p:slideViewPr>
    <p:cSldViewPr snapToGrid="0" snapToObjects="1">
      <p:cViewPr varScale="1">
        <p:scale>
          <a:sx n="121" d="100"/>
          <a:sy n="121" d="100"/>
        </p:scale>
        <p:origin x="7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419120-2E68-5446-89BB-777613349CC3}" type="doc">
      <dgm:prSet loTypeId="urn:microsoft.com/office/officeart/2005/8/layout/cycle5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FBE982F-024B-6446-9058-BD0983020A78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/>
            <a:t>Attitude</a:t>
          </a:r>
        </a:p>
      </dgm:t>
    </dgm:pt>
    <dgm:pt modelId="{980AB1DE-F6A3-184D-9409-14F905395D22}" type="parTrans" cxnId="{8D7DF5D2-4891-E549-8400-E3E305DDBE43}">
      <dgm:prSet/>
      <dgm:spPr/>
      <dgm:t>
        <a:bodyPr/>
        <a:lstStyle/>
        <a:p>
          <a:endParaRPr lang="en-US"/>
        </a:p>
      </dgm:t>
    </dgm:pt>
    <dgm:pt modelId="{51856F52-6DF5-934A-854B-D356C408C047}" type="sibTrans" cxnId="{8D7DF5D2-4891-E549-8400-E3E305DDBE43}">
      <dgm:prSet/>
      <dgm:spPr/>
      <dgm:t>
        <a:bodyPr/>
        <a:lstStyle/>
        <a:p>
          <a:endParaRPr lang="en-US"/>
        </a:p>
      </dgm:t>
    </dgm:pt>
    <dgm:pt modelId="{8594D049-82FE-9F4A-A863-166C9E72410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/>
            <a:t>Aspiration</a:t>
          </a:r>
        </a:p>
      </dgm:t>
    </dgm:pt>
    <dgm:pt modelId="{17932E5B-77C9-804F-9A54-EB727FAAF4C8}" type="parTrans" cxnId="{D657EA07-E9BE-7A41-AF29-E1EB7B833E98}">
      <dgm:prSet/>
      <dgm:spPr/>
      <dgm:t>
        <a:bodyPr/>
        <a:lstStyle/>
        <a:p>
          <a:endParaRPr lang="en-US"/>
        </a:p>
      </dgm:t>
    </dgm:pt>
    <dgm:pt modelId="{B0CC77C1-9E22-1D40-A4DA-1C52728C64B8}" type="sibTrans" cxnId="{D657EA07-E9BE-7A41-AF29-E1EB7B833E98}">
      <dgm:prSet/>
      <dgm:spPr/>
      <dgm:t>
        <a:bodyPr/>
        <a:lstStyle/>
        <a:p>
          <a:endParaRPr lang="en-US"/>
        </a:p>
      </dgm:t>
    </dgm:pt>
    <dgm:pt modelId="{E9D83926-8BC3-C74C-B25B-7CEF6D33C9C8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/>
            <a:t>Action</a:t>
          </a:r>
        </a:p>
      </dgm:t>
    </dgm:pt>
    <dgm:pt modelId="{5E2F1D95-40E3-3449-B30A-E2E23512134C}" type="parTrans" cxnId="{308F17F9-283D-FB4F-A8D0-F50B0B319EBD}">
      <dgm:prSet/>
      <dgm:spPr/>
      <dgm:t>
        <a:bodyPr/>
        <a:lstStyle/>
        <a:p>
          <a:endParaRPr lang="en-US"/>
        </a:p>
      </dgm:t>
    </dgm:pt>
    <dgm:pt modelId="{8AC6BC18-AC89-1C4D-BF8A-70E8E544443E}" type="sibTrans" cxnId="{308F17F9-283D-FB4F-A8D0-F50B0B319EBD}">
      <dgm:prSet/>
      <dgm:spPr/>
      <dgm:t>
        <a:bodyPr/>
        <a:lstStyle/>
        <a:p>
          <a:endParaRPr lang="en-US"/>
        </a:p>
      </dgm:t>
    </dgm:pt>
    <dgm:pt modelId="{3EEA1FFB-2112-9947-BBD2-60C90EB001C0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/>
            <a:t>Accountability</a:t>
          </a:r>
        </a:p>
      </dgm:t>
    </dgm:pt>
    <dgm:pt modelId="{E526B061-F135-8F4E-A688-11408E9E95DD}" type="parTrans" cxnId="{C54B4B38-AA41-974C-B1AB-A01BF468E263}">
      <dgm:prSet/>
      <dgm:spPr/>
      <dgm:t>
        <a:bodyPr/>
        <a:lstStyle/>
        <a:p>
          <a:endParaRPr lang="en-US"/>
        </a:p>
      </dgm:t>
    </dgm:pt>
    <dgm:pt modelId="{45C21DCF-D575-2046-9DF7-40B2F01B286E}" type="sibTrans" cxnId="{C54B4B38-AA41-974C-B1AB-A01BF468E263}">
      <dgm:prSet/>
      <dgm:spPr/>
      <dgm:t>
        <a:bodyPr/>
        <a:lstStyle/>
        <a:p>
          <a:endParaRPr lang="en-US"/>
        </a:p>
      </dgm:t>
    </dgm:pt>
    <dgm:pt modelId="{F8B5EB8B-E308-EB43-AD31-D0B8C6E1345E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/>
            <a:t>Awareness</a:t>
          </a:r>
        </a:p>
      </dgm:t>
    </dgm:pt>
    <dgm:pt modelId="{8D0B60D4-1789-5041-AEA9-5B2B81F5FC0E}" type="parTrans" cxnId="{50E83B06-AF86-9A47-9E76-0F737CBF7A0A}">
      <dgm:prSet/>
      <dgm:spPr/>
      <dgm:t>
        <a:bodyPr/>
        <a:lstStyle/>
        <a:p>
          <a:endParaRPr lang="en-US"/>
        </a:p>
      </dgm:t>
    </dgm:pt>
    <dgm:pt modelId="{C98E2221-4238-214C-B3B3-516E56F54F60}" type="sibTrans" cxnId="{50E83B06-AF86-9A47-9E76-0F737CBF7A0A}">
      <dgm:prSet/>
      <dgm:spPr/>
      <dgm:t>
        <a:bodyPr/>
        <a:lstStyle/>
        <a:p>
          <a:endParaRPr lang="en-US"/>
        </a:p>
      </dgm:t>
    </dgm:pt>
    <dgm:pt modelId="{E72925D0-4037-B44D-AEC8-EBEC3574134D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/>
            <a:t>Achievement</a:t>
          </a:r>
        </a:p>
      </dgm:t>
    </dgm:pt>
    <dgm:pt modelId="{C02833F8-FDDB-3446-963F-53EFF81D8C57}" type="parTrans" cxnId="{E5E970C0-0F7D-8E4E-B016-1B9224864110}">
      <dgm:prSet/>
      <dgm:spPr/>
      <dgm:t>
        <a:bodyPr/>
        <a:lstStyle/>
        <a:p>
          <a:endParaRPr lang="en-US"/>
        </a:p>
      </dgm:t>
    </dgm:pt>
    <dgm:pt modelId="{A6A370A4-823F-CA4A-AFFA-4D6D24C93FAF}" type="sibTrans" cxnId="{E5E970C0-0F7D-8E4E-B016-1B9224864110}">
      <dgm:prSet/>
      <dgm:spPr/>
      <dgm:t>
        <a:bodyPr/>
        <a:lstStyle/>
        <a:p>
          <a:endParaRPr lang="en-US"/>
        </a:p>
      </dgm:t>
    </dgm:pt>
    <dgm:pt modelId="{0A3627E5-8EA5-6D4E-A90D-9D942B0E68EB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/>
            <a:t>Appreciation</a:t>
          </a:r>
        </a:p>
      </dgm:t>
    </dgm:pt>
    <dgm:pt modelId="{3DD33A30-9A87-1A40-9970-00E60C1EC274}" type="parTrans" cxnId="{27563A95-D2C6-4948-9A7E-FF8BA85BCB6D}">
      <dgm:prSet/>
      <dgm:spPr/>
      <dgm:t>
        <a:bodyPr/>
        <a:lstStyle/>
        <a:p>
          <a:endParaRPr lang="en-US"/>
        </a:p>
      </dgm:t>
    </dgm:pt>
    <dgm:pt modelId="{8466FA9E-0B5B-4C4B-B4F3-CC7DF920E38F}" type="sibTrans" cxnId="{27563A95-D2C6-4948-9A7E-FF8BA85BCB6D}">
      <dgm:prSet/>
      <dgm:spPr/>
      <dgm:t>
        <a:bodyPr/>
        <a:lstStyle/>
        <a:p>
          <a:endParaRPr lang="en-US"/>
        </a:p>
      </dgm:t>
    </dgm:pt>
    <dgm:pt modelId="{121699E8-7676-D84B-AB19-CB5F8B715BF6}" type="pres">
      <dgm:prSet presAssocID="{F3419120-2E68-5446-89BB-777613349CC3}" presName="cycle" presStyleCnt="0">
        <dgm:presLayoutVars>
          <dgm:dir/>
          <dgm:resizeHandles val="exact"/>
        </dgm:presLayoutVars>
      </dgm:prSet>
      <dgm:spPr/>
    </dgm:pt>
    <dgm:pt modelId="{2E289D98-73D1-0043-B79A-D07916703F60}" type="pres">
      <dgm:prSet presAssocID="{1FBE982F-024B-6446-9058-BD0983020A78}" presName="node" presStyleLbl="node1" presStyleIdx="0" presStyleCnt="7" custScaleX="129314" custRadScaleRad="100055" custRadScaleInc="2708">
        <dgm:presLayoutVars>
          <dgm:bulletEnabled val="1"/>
        </dgm:presLayoutVars>
      </dgm:prSet>
      <dgm:spPr/>
    </dgm:pt>
    <dgm:pt modelId="{46F819C5-6062-794F-BFB4-A81523CCFF89}" type="pres">
      <dgm:prSet presAssocID="{1FBE982F-024B-6446-9058-BD0983020A78}" presName="spNode" presStyleCnt="0"/>
      <dgm:spPr/>
    </dgm:pt>
    <dgm:pt modelId="{5EEB37DE-A3CF-9D45-87A9-50B8E93AFDDA}" type="pres">
      <dgm:prSet presAssocID="{51856F52-6DF5-934A-854B-D356C408C047}" presName="sibTrans" presStyleLbl="sibTrans1D1" presStyleIdx="0" presStyleCnt="7"/>
      <dgm:spPr/>
    </dgm:pt>
    <dgm:pt modelId="{D171B44D-BCFE-FD4B-BBAD-3C0D0826E021}" type="pres">
      <dgm:prSet presAssocID="{8594D049-82FE-9F4A-A863-166C9E72410A}" presName="node" presStyleLbl="node1" presStyleIdx="1" presStyleCnt="7" custScaleX="129717" custRadScaleRad="103507" custRadScaleInc="48739">
        <dgm:presLayoutVars>
          <dgm:bulletEnabled val="1"/>
        </dgm:presLayoutVars>
      </dgm:prSet>
      <dgm:spPr/>
    </dgm:pt>
    <dgm:pt modelId="{09315962-120F-AD45-936D-CD292FCE2671}" type="pres">
      <dgm:prSet presAssocID="{8594D049-82FE-9F4A-A863-166C9E72410A}" presName="spNode" presStyleCnt="0"/>
      <dgm:spPr/>
    </dgm:pt>
    <dgm:pt modelId="{0F54BCAA-4673-6C43-B45E-BAB113F1ADE9}" type="pres">
      <dgm:prSet presAssocID="{B0CC77C1-9E22-1D40-A4DA-1C52728C64B8}" presName="sibTrans" presStyleLbl="sibTrans1D1" presStyleIdx="1" presStyleCnt="7"/>
      <dgm:spPr/>
    </dgm:pt>
    <dgm:pt modelId="{D0206338-D2FE-0A41-981D-0C6B1FEE53CC}" type="pres">
      <dgm:prSet presAssocID="{E9D83926-8BC3-C74C-B25B-7CEF6D33C9C8}" presName="node" presStyleLbl="node1" presStyleIdx="2" presStyleCnt="7" custScaleX="139636">
        <dgm:presLayoutVars>
          <dgm:bulletEnabled val="1"/>
        </dgm:presLayoutVars>
      </dgm:prSet>
      <dgm:spPr/>
    </dgm:pt>
    <dgm:pt modelId="{D25BD8A2-D095-F34B-ACD7-5454E973FD67}" type="pres">
      <dgm:prSet presAssocID="{E9D83926-8BC3-C74C-B25B-7CEF6D33C9C8}" presName="spNode" presStyleCnt="0"/>
      <dgm:spPr/>
    </dgm:pt>
    <dgm:pt modelId="{F5A8EDDF-BACD-7F40-85A7-F24634198871}" type="pres">
      <dgm:prSet presAssocID="{8AC6BC18-AC89-1C4D-BF8A-70E8E544443E}" presName="sibTrans" presStyleLbl="sibTrans1D1" presStyleIdx="2" presStyleCnt="7"/>
      <dgm:spPr/>
    </dgm:pt>
    <dgm:pt modelId="{9ED10C96-9A64-A645-8167-8D0C392C12FB}" type="pres">
      <dgm:prSet presAssocID="{3EEA1FFB-2112-9947-BBD2-60C90EB001C0}" presName="node" presStyleLbl="node1" presStyleIdx="3" presStyleCnt="7" custScaleX="137380">
        <dgm:presLayoutVars>
          <dgm:bulletEnabled val="1"/>
        </dgm:presLayoutVars>
      </dgm:prSet>
      <dgm:spPr/>
    </dgm:pt>
    <dgm:pt modelId="{9663B96B-76C7-5445-A489-415F2CB376C5}" type="pres">
      <dgm:prSet presAssocID="{3EEA1FFB-2112-9947-BBD2-60C90EB001C0}" presName="spNode" presStyleCnt="0"/>
      <dgm:spPr/>
    </dgm:pt>
    <dgm:pt modelId="{9024204A-327C-1E4E-AD1D-2656958C5DB0}" type="pres">
      <dgm:prSet presAssocID="{45C21DCF-D575-2046-9DF7-40B2F01B286E}" presName="sibTrans" presStyleLbl="sibTrans1D1" presStyleIdx="3" presStyleCnt="7"/>
      <dgm:spPr/>
    </dgm:pt>
    <dgm:pt modelId="{4DA573FA-51AF-1A4F-B49E-FBA32FEBCF75}" type="pres">
      <dgm:prSet presAssocID="{F8B5EB8B-E308-EB43-AD31-D0B8C6E1345E}" presName="node" presStyleLbl="node1" presStyleIdx="4" presStyleCnt="7" custScaleX="138173" custRadScaleRad="102514" custRadScaleInc="44636">
        <dgm:presLayoutVars>
          <dgm:bulletEnabled val="1"/>
        </dgm:presLayoutVars>
      </dgm:prSet>
      <dgm:spPr/>
    </dgm:pt>
    <dgm:pt modelId="{C28789E5-5772-3B4B-B46B-760A1CD29C1F}" type="pres">
      <dgm:prSet presAssocID="{F8B5EB8B-E308-EB43-AD31-D0B8C6E1345E}" presName="spNode" presStyleCnt="0"/>
      <dgm:spPr/>
    </dgm:pt>
    <dgm:pt modelId="{A4D6BAF8-F8E5-8A4C-BB56-E707E9B03D7F}" type="pres">
      <dgm:prSet presAssocID="{C98E2221-4238-214C-B3B3-516E56F54F60}" presName="sibTrans" presStyleLbl="sibTrans1D1" presStyleIdx="4" presStyleCnt="7"/>
      <dgm:spPr/>
    </dgm:pt>
    <dgm:pt modelId="{BC619C64-1DCA-0F4F-B943-485F4C87D732}" type="pres">
      <dgm:prSet presAssocID="{E72925D0-4037-B44D-AEC8-EBEC3574134D}" presName="node" presStyleLbl="node1" presStyleIdx="5" presStyleCnt="7" custScaleX="133619">
        <dgm:presLayoutVars>
          <dgm:bulletEnabled val="1"/>
        </dgm:presLayoutVars>
      </dgm:prSet>
      <dgm:spPr/>
    </dgm:pt>
    <dgm:pt modelId="{8BD0B3A3-5DC0-BA40-B228-A13D96819D93}" type="pres">
      <dgm:prSet presAssocID="{E72925D0-4037-B44D-AEC8-EBEC3574134D}" presName="spNode" presStyleCnt="0"/>
      <dgm:spPr/>
    </dgm:pt>
    <dgm:pt modelId="{7F523976-1CFF-C941-B9DA-529A08ADDF06}" type="pres">
      <dgm:prSet presAssocID="{A6A370A4-823F-CA4A-AFFA-4D6D24C93FAF}" presName="sibTrans" presStyleLbl="sibTrans1D1" presStyleIdx="5" presStyleCnt="7"/>
      <dgm:spPr/>
    </dgm:pt>
    <dgm:pt modelId="{6BBB667A-71BA-D745-A90B-B6146ED41B3F}" type="pres">
      <dgm:prSet presAssocID="{0A3627E5-8EA5-6D4E-A90D-9D942B0E68EB}" presName="node" presStyleLbl="node1" presStyleIdx="6" presStyleCnt="7" custScaleX="140797" custRadScaleRad="98449" custRadScaleInc="-22529">
        <dgm:presLayoutVars>
          <dgm:bulletEnabled val="1"/>
        </dgm:presLayoutVars>
      </dgm:prSet>
      <dgm:spPr/>
    </dgm:pt>
    <dgm:pt modelId="{6F3B1E74-F115-C441-A7AA-0239F20DC225}" type="pres">
      <dgm:prSet presAssocID="{0A3627E5-8EA5-6D4E-A90D-9D942B0E68EB}" presName="spNode" presStyleCnt="0"/>
      <dgm:spPr/>
    </dgm:pt>
    <dgm:pt modelId="{7919EB28-767E-A447-8D2A-E55C9CAC5BBB}" type="pres">
      <dgm:prSet presAssocID="{8466FA9E-0B5B-4C4B-B4F3-CC7DF920E38F}" presName="sibTrans" presStyleLbl="sibTrans1D1" presStyleIdx="6" presStyleCnt="7"/>
      <dgm:spPr/>
    </dgm:pt>
  </dgm:ptLst>
  <dgm:cxnLst>
    <dgm:cxn modelId="{50E83B06-AF86-9A47-9E76-0F737CBF7A0A}" srcId="{F3419120-2E68-5446-89BB-777613349CC3}" destId="{F8B5EB8B-E308-EB43-AD31-D0B8C6E1345E}" srcOrd="4" destOrd="0" parTransId="{8D0B60D4-1789-5041-AEA9-5B2B81F5FC0E}" sibTransId="{C98E2221-4238-214C-B3B3-516E56F54F60}"/>
    <dgm:cxn modelId="{D657EA07-E9BE-7A41-AF29-E1EB7B833E98}" srcId="{F3419120-2E68-5446-89BB-777613349CC3}" destId="{8594D049-82FE-9F4A-A863-166C9E72410A}" srcOrd="1" destOrd="0" parTransId="{17932E5B-77C9-804F-9A54-EB727FAAF4C8}" sibTransId="{B0CC77C1-9E22-1D40-A4DA-1C52728C64B8}"/>
    <dgm:cxn modelId="{4C1FB014-19C1-BD47-AA41-0E435BFB1DE8}" type="presOf" srcId="{E9D83926-8BC3-C74C-B25B-7CEF6D33C9C8}" destId="{D0206338-D2FE-0A41-981D-0C6B1FEE53CC}" srcOrd="0" destOrd="0" presId="urn:microsoft.com/office/officeart/2005/8/layout/cycle5"/>
    <dgm:cxn modelId="{C54B4B38-AA41-974C-B1AB-A01BF468E263}" srcId="{F3419120-2E68-5446-89BB-777613349CC3}" destId="{3EEA1FFB-2112-9947-BBD2-60C90EB001C0}" srcOrd="3" destOrd="0" parTransId="{E526B061-F135-8F4E-A688-11408E9E95DD}" sibTransId="{45C21DCF-D575-2046-9DF7-40B2F01B286E}"/>
    <dgm:cxn modelId="{AF3FD942-1BD8-C44E-9E03-23E6829BEC2E}" type="presOf" srcId="{45C21DCF-D575-2046-9DF7-40B2F01B286E}" destId="{9024204A-327C-1E4E-AD1D-2656958C5DB0}" srcOrd="0" destOrd="0" presId="urn:microsoft.com/office/officeart/2005/8/layout/cycle5"/>
    <dgm:cxn modelId="{EA9BC746-5F2A-A147-90A9-5EC64EDA8A2D}" type="presOf" srcId="{1FBE982F-024B-6446-9058-BD0983020A78}" destId="{2E289D98-73D1-0043-B79A-D07916703F60}" srcOrd="0" destOrd="0" presId="urn:microsoft.com/office/officeart/2005/8/layout/cycle5"/>
    <dgm:cxn modelId="{BA6EC04B-F8CA-9C40-8B4F-B00569633713}" type="presOf" srcId="{51856F52-6DF5-934A-854B-D356C408C047}" destId="{5EEB37DE-A3CF-9D45-87A9-50B8E93AFDDA}" srcOrd="0" destOrd="0" presId="urn:microsoft.com/office/officeart/2005/8/layout/cycle5"/>
    <dgm:cxn modelId="{5EFB686D-8F21-6D47-92FD-791793E4F74F}" type="presOf" srcId="{F3419120-2E68-5446-89BB-777613349CC3}" destId="{121699E8-7676-D84B-AB19-CB5F8B715BF6}" srcOrd="0" destOrd="0" presId="urn:microsoft.com/office/officeart/2005/8/layout/cycle5"/>
    <dgm:cxn modelId="{ACB77F7A-2327-2444-AB3E-C4E012019733}" type="presOf" srcId="{C98E2221-4238-214C-B3B3-516E56F54F60}" destId="{A4D6BAF8-F8E5-8A4C-BB56-E707E9B03D7F}" srcOrd="0" destOrd="0" presId="urn:microsoft.com/office/officeart/2005/8/layout/cycle5"/>
    <dgm:cxn modelId="{C2665881-8C5E-204C-A5FA-96A281D4FD4F}" type="presOf" srcId="{8594D049-82FE-9F4A-A863-166C9E72410A}" destId="{D171B44D-BCFE-FD4B-BBAD-3C0D0826E021}" srcOrd="0" destOrd="0" presId="urn:microsoft.com/office/officeart/2005/8/layout/cycle5"/>
    <dgm:cxn modelId="{27563A95-D2C6-4948-9A7E-FF8BA85BCB6D}" srcId="{F3419120-2E68-5446-89BB-777613349CC3}" destId="{0A3627E5-8EA5-6D4E-A90D-9D942B0E68EB}" srcOrd="6" destOrd="0" parTransId="{3DD33A30-9A87-1A40-9970-00E60C1EC274}" sibTransId="{8466FA9E-0B5B-4C4B-B4F3-CC7DF920E38F}"/>
    <dgm:cxn modelId="{04E3C099-C9FA-FC48-B7FD-3EC95575124B}" type="presOf" srcId="{3EEA1FFB-2112-9947-BBD2-60C90EB001C0}" destId="{9ED10C96-9A64-A645-8167-8D0C392C12FB}" srcOrd="0" destOrd="0" presId="urn:microsoft.com/office/officeart/2005/8/layout/cycle5"/>
    <dgm:cxn modelId="{2D6B839A-A2BA-D146-B15E-3356D4F6782C}" type="presOf" srcId="{E72925D0-4037-B44D-AEC8-EBEC3574134D}" destId="{BC619C64-1DCA-0F4F-B943-485F4C87D732}" srcOrd="0" destOrd="0" presId="urn:microsoft.com/office/officeart/2005/8/layout/cycle5"/>
    <dgm:cxn modelId="{96D3BA9D-EA6F-1D42-92AF-CDEE0F939266}" type="presOf" srcId="{F8B5EB8B-E308-EB43-AD31-D0B8C6E1345E}" destId="{4DA573FA-51AF-1A4F-B49E-FBA32FEBCF75}" srcOrd="0" destOrd="0" presId="urn:microsoft.com/office/officeart/2005/8/layout/cycle5"/>
    <dgm:cxn modelId="{55E579B0-9546-C548-AEC4-E7FD6EEC3CDF}" type="presOf" srcId="{A6A370A4-823F-CA4A-AFFA-4D6D24C93FAF}" destId="{7F523976-1CFF-C941-B9DA-529A08ADDF06}" srcOrd="0" destOrd="0" presId="urn:microsoft.com/office/officeart/2005/8/layout/cycle5"/>
    <dgm:cxn modelId="{E5E970C0-0F7D-8E4E-B016-1B9224864110}" srcId="{F3419120-2E68-5446-89BB-777613349CC3}" destId="{E72925D0-4037-B44D-AEC8-EBEC3574134D}" srcOrd="5" destOrd="0" parTransId="{C02833F8-FDDB-3446-963F-53EFF81D8C57}" sibTransId="{A6A370A4-823F-CA4A-AFFA-4D6D24C93FAF}"/>
    <dgm:cxn modelId="{8D7DF5D2-4891-E549-8400-E3E305DDBE43}" srcId="{F3419120-2E68-5446-89BB-777613349CC3}" destId="{1FBE982F-024B-6446-9058-BD0983020A78}" srcOrd="0" destOrd="0" parTransId="{980AB1DE-F6A3-184D-9409-14F905395D22}" sibTransId="{51856F52-6DF5-934A-854B-D356C408C047}"/>
    <dgm:cxn modelId="{D6BD2EDF-EEB9-6649-B6A2-97736CA24E67}" type="presOf" srcId="{8466FA9E-0B5B-4C4B-B4F3-CC7DF920E38F}" destId="{7919EB28-767E-A447-8D2A-E55C9CAC5BBB}" srcOrd="0" destOrd="0" presId="urn:microsoft.com/office/officeart/2005/8/layout/cycle5"/>
    <dgm:cxn modelId="{B7C019E2-A768-A04D-A30F-52E59C69CA39}" type="presOf" srcId="{8AC6BC18-AC89-1C4D-BF8A-70E8E544443E}" destId="{F5A8EDDF-BACD-7F40-85A7-F24634198871}" srcOrd="0" destOrd="0" presId="urn:microsoft.com/office/officeart/2005/8/layout/cycle5"/>
    <dgm:cxn modelId="{172489F0-1631-3842-BCB9-DF8E483EB9BD}" type="presOf" srcId="{B0CC77C1-9E22-1D40-A4DA-1C52728C64B8}" destId="{0F54BCAA-4673-6C43-B45E-BAB113F1ADE9}" srcOrd="0" destOrd="0" presId="urn:microsoft.com/office/officeart/2005/8/layout/cycle5"/>
    <dgm:cxn modelId="{308F17F9-283D-FB4F-A8D0-F50B0B319EBD}" srcId="{F3419120-2E68-5446-89BB-777613349CC3}" destId="{E9D83926-8BC3-C74C-B25B-7CEF6D33C9C8}" srcOrd="2" destOrd="0" parTransId="{5E2F1D95-40E3-3449-B30A-E2E23512134C}" sibTransId="{8AC6BC18-AC89-1C4D-BF8A-70E8E544443E}"/>
    <dgm:cxn modelId="{56FD44FC-2079-1247-A6C0-D1F1B52A4FF3}" type="presOf" srcId="{0A3627E5-8EA5-6D4E-A90D-9D942B0E68EB}" destId="{6BBB667A-71BA-D745-A90B-B6146ED41B3F}" srcOrd="0" destOrd="0" presId="urn:microsoft.com/office/officeart/2005/8/layout/cycle5"/>
    <dgm:cxn modelId="{A4C084DF-C372-A943-A1AD-A4A11ADD20B4}" type="presParOf" srcId="{121699E8-7676-D84B-AB19-CB5F8B715BF6}" destId="{2E289D98-73D1-0043-B79A-D07916703F60}" srcOrd="0" destOrd="0" presId="urn:microsoft.com/office/officeart/2005/8/layout/cycle5"/>
    <dgm:cxn modelId="{127532B9-7554-DD49-95FE-5682784330A2}" type="presParOf" srcId="{121699E8-7676-D84B-AB19-CB5F8B715BF6}" destId="{46F819C5-6062-794F-BFB4-A81523CCFF89}" srcOrd="1" destOrd="0" presId="urn:microsoft.com/office/officeart/2005/8/layout/cycle5"/>
    <dgm:cxn modelId="{8BD49155-4B03-A046-A88E-4E28BA78B100}" type="presParOf" srcId="{121699E8-7676-D84B-AB19-CB5F8B715BF6}" destId="{5EEB37DE-A3CF-9D45-87A9-50B8E93AFDDA}" srcOrd="2" destOrd="0" presId="urn:microsoft.com/office/officeart/2005/8/layout/cycle5"/>
    <dgm:cxn modelId="{468411AB-AF1C-C447-AB36-37F43B4FD66C}" type="presParOf" srcId="{121699E8-7676-D84B-AB19-CB5F8B715BF6}" destId="{D171B44D-BCFE-FD4B-BBAD-3C0D0826E021}" srcOrd="3" destOrd="0" presId="urn:microsoft.com/office/officeart/2005/8/layout/cycle5"/>
    <dgm:cxn modelId="{8AE06833-11F2-804E-8B22-E9D518FB4CE0}" type="presParOf" srcId="{121699E8-7676-D84B-AB19-CB5F8B715BF6}" destId="{09315962-120F-AD45-936D-CD292FCE2671}" srcOrd="4" destOrd="0" presId="urn:microsoft.com/office/officeart/2005/8/layout/cycle5"/>
    <dgm:cxn modelId="{0711A293-430D-F84D-9718-EE9FD2D75E58}" type="presParOf" srcId="{121699E8-7676-D84B-AB19-CB5F8B715BF6}" destId="{0F54BCAA-4673-6C43-B45E-BAB113F1ADE9}" srcOrd="5" destOrd="0" presId="urn:microsoft.com/office/officeart/2005/8/layout/cycle5"/>
    <dgm:cxn modelId="{C0A7CD1D-B1B3-154D-ABED-864432AA0743}" type="presParOf" srcId="{121699E8-7676-D84B-AB19-CB5F8B715BF6}" destId="{D0206338-D2FE-0A41-981D-0C6B1FEE53CC}" srcOrd="6" destOrd="0" presId="urn:microsoft.com/office/officeart/2005/8/layout/cycle5"/>
    <dgm:cxn modelId="{7905C653-B692-7342-BFFF-F5B3F79FD9F4}" type="presParOf" srcId="{121699E8-7676-D84B-AB19-CB5F8B715BF6}" destId="{D25BD8A2-D095-F34B-ACD7-5454E973FD67}" srcOrd="7" destOrd="0" presId="urn:microsoft.com/office/officeart/2005/8/layout/cycle5"/>
    <dgm:cxn modelId="{CFBA65B3-AEFE-0642-BA37-110F842F10E7}" type="presParOf" srcId="{121699E8-7676-D84B-AB19-CB5F8B715BF6}" destId="{F5A8EDDF-BACD-7F40-85A7-F24634198871}" srcOrd="8" destOrd="0" presId="urn:microsoft.com/office/officeart/2005/8/layout/cycle5"/>
    <dgm:cxn modelId="{1883A01B-EDD1-4446-86B2-4C514FEAB7CD}" type="presParOf" srcId="{121699E8-7676-D84B-AB19-CB5F8B715BF6}" destId="{9ED10C96-9A64-A645-8167-8D0C392C12FB}" srcOrd="9" destOrd="0" presId="urn:microsoft.com/office/officeart/2005/8/layout/cycle5"/>
    <dgm:cxn modelId="{D9C096E6-B55A-3D4E-9896-3EE2B12DA9C4}" type="presParOf" srcId="{121699E8-7676-D84B-AB19-CB5F8B715BF6}" destId="{9663B96B-76C7-5445-A489-415F2CB376C5}" srcOrd="10" destOrd="0" presId="urn:microsoft.com/office/officeart/2005/8/layout/cycle5"/>
    <dgm:cxn modelId="{1D8E59D9-7E83-814A-8DC7-E0516CB1C6EC}" type="presParOf" srcId="{121699E8-7676-D84B-AB19-CB5F8B715BF6}" destId="{9024204A-327C-1E4E-AD1D-2656958C5DB0}" srcOrd="11" destOrd="0" presId="urn:microsoft.com/office/officeart/2005/8/layout/cycle5"/>
    <dgm:cxn modelId="{312A06AA-EB0A-5447-BECB-3D7E1F1E42B4}" type="presParOf" srcId="{121699E8-7676-D84B-AB19-CB5F8B715BF6}" destId="{4DA573FA-51AF-1A4F-B49E-FBA32FEBCF75}" srcOrd="12" destOrd="0" presId="urn:microsoft.com/office/officeart/2005/8/layout/cycle5"/>
    <dgm:cxn modelId="{57D5C588-A65D-3D49-8B54-8E603E188F3D}" type="presParOf" srcId="{121699E8-7676-D84B-AB19-CB5F8B715BF6}" destId="{C28789E5-5772-3B4B-B46B-760A1CD29C1F}" srcOrd="13" destOrd="0" presId="urn:microsoft.com/office/officeart/2005/8/layout/cycle5"/>
    <dgm:cxn modelId="{CBAEADAC-68FA-1E49-949C-3F27969C260F}" type="presParOf" srcId="{121699E8-7676-D84B-AB19-CB5F8B715BF6}" destId="{A4D6BAF8-F8E5-8A4C-BB56-E707E9B03D7F}" srcOrd="14" destOrd="0" presId="urn:microsoft.com/office/officeart/2005/8/layout/cycle5"/>
    <dgm:cxn modelId="{8289CD78-A803-8841-801C-13AEF8532609}" type="presParOf" srcId="{121699E8-7676-D84B-AB19-CB5F8B715BF6}" destId="{BC619C64-1DCA-0F4F-B943-485F4C87D732}" srcOrd="15" destOrd="0" presId="urn:microsoft.com/office/officeart/2005/8/layout/cycle5"/>
    <dgm:cxn modelId="{31BAFCC7-148F-6E44-A2D6-5A864C71B236}" type="presParOf" srcId="{121699E8-7676-D84B-AB19-CB5F8B715BF6}" destId="{8BD0B3A3-5DC0-BA40-B228-A13D96819D93}" srcOrd="16" destOrd="0" presId="urn:microsoft.com/office/officeart/2005/8/layout/cycle5"/>
    <dgm:cxn modelId="{6BB2657B-17AF-0B4F-BFFD-68D8C9C9F6B2}" type="presParOf" srcId="{121699E8-7676-D84B-AB19-CB5F8B715BF6}" destId="{7F523976-1CFF-C941-B9DA-529A08ADDF06}" srcOrd="17" destOrd="0" presId="urn:microsoft.com/office/officeart/2005/8/layout/cycle5"/>
    <dgm:cxn modelId="{FC56CE23-E35B-5F47-8F24-E836221FFB2A}" type="presParOf" srcId="{121699E8-7676-D84B-AB19-CB5F8B715BF6}" destId="{6BBB667A-71BA-D745-A90B-B6146ED41B3F}" srcOrd="18" destOrd="0" presId="urn:microsoft.com/office/officeart/2005/8/layout/cycle5"/>
    <dgm:cxn modelId="{311E282E-CAC0-6E4C-9D7D-8D2334A27EEB}" type="presParOf" srcId="{121699E8-7676-D84B-AB19-CB5F8B715BF6}" destId="{6F3B1E74-F115-C441-A7AA-0239F20DC225}" srcOrd="19" destOrd="0" presId="urn:microsoft.com/office/officeart/2005/8/layout/cycle5"/>
    <dgm:cxn modelId="{A7971CE9-6684-7643-A8B8-EC998A81C90C}" type="presParOf" srcId="{121699E8-7676-D84B-AB19-CB5F8B715BF6}" destId="{7919EB28-767E-A447-8D2A-E55C9CAC5BBB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89D98-73D1-0043-B79A-D07916703F60}">
      <dsp:nvSpPr>
        <dsp:cNvPr id="0" name=""/>
        <dsp:cNvSpPr/>
      </dsp:nvSpPr>
      <dsp:spPr>
        <a:xfrm>
          <a:off x="3325161" y="0"/>
          <a:ext cx="1566926" cy="787619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Attitude</a:t>
          </a:r>
        </a:p>
      </dsp:txBody>
      <dsp:txXfrm>
        <a:off x="3363609" y="38448"/>
        <a:ext cx="1490030" cy="710723"/>
      </dsp:txXfrm>
    </dsp:sp>
    <dsp:sp modelId="{5EEB37DE-A3CF-9D45-87A9-50B8E93AFDDA}">
      <dsp:nvSpPr>
        <dsp:cNvPr id="0" name=""/>
        <dsp:cNvSpPr/>
      </dsp:nvSpPr>
      <dsp:spPr>
        <a:xfrm>
          <a:off x="2003323" y="448425"/>
          <a:ext cx="4497629" cy="4497629"/>
        </a:xfrm>
        <a:custGeom>
          <a:avLst/>
          <a:gdLst/>
          <a:ahLst/>
          <a:cxnLst/>
          <a:rect l="0" t="0" r="0" b="0"/>
          <a:pathLst>
            <a:path>
              <a:moveTo>
                <a:pt x="3090023" y="163260"/>
              </a:moveTo>
              <a:arcTo wR="2248814" hR="2248814" stAng="17518002" swAng="993687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1B44D-BCFE-FD4B-BBAD-3C0D0826E021}">
      <dsp:nvSpPr>
        <dsp:cNvPr id="0" name=""/>
        <dsp:cNvSpPr/>
      </dsp:nvSpPr>
      <dsp:spPr>
        <a:xfrm>
          <a:off x="5315914" y="1078531"/>
          <a:ext cx="1571809" cy="787619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Aspiration</a:t>
          </a:r>
        </a:p>
      </dsp:txBody>
      <dsp:txXfrm>
        <a:off x="5354362" y="1116979"/>
        <a:ext cx="1494913" cy="710723"/>
      </dsp:txXfrm>
    </dsp:sp>
    <dsp:sp modelId="{0F54BCAA-4673-6C43-B45E-BAB113F1ADE9}">
      <dsp:nvSpPr>
        <dsp:cNvPr id="0" name=""/>
        <dsp:cNvSpPr/>
      </dsp:nvSpPr>
      <dsp:spPr>
        <a:xfrm>
          <a:off x="1860776" y="189734"/>
          <a:ext cx="4497629" cy="4497629"/>
        </a:xfrm>
        <a:custGeom>
          <a:avLst/>
          <a:gdLst/>
          <a:ahLst/>
          <a:cxnLst/>
          <a:rect l="0" t="0" r="0" b="0"/>
          <a:pathLst>
            <a:path>
              <a:moveTo>
                <a:pt x="4461862" y="1849334"/>
              </a:moveTo>
              <a:arcTo wR="2248814" hR="2248814" stAng="20986060" swAng="821356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06338-D2FE-0A41-981D-0C6B1FEE53CC}">
      <dsp:nvSpPr>
        <dsp:cNvPr id="0" name=""/>
        <dsp:cNvSpPr/>
      </dsp:nvSpPr>
      <dsp:spPr>
        <a:xfrm>
          <a:off x="5436825" y="2750377"/>
          <a:ext cx="1692000" cy="787619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</a:t>
          </a:r>
        </a:p>
      </dsp:txBody>
      <dsp:txXfrm>
        <a:off x="5475273" y="2788825"/>
        <a:ext cx="1615104" cy="710723"/>
      </dsp:txXfrm>
    </dsp:sp>
    <dsp:sp modelId="{F5A8EDDF-BACD-7F40-85A7-F24634198871}">
      <dsp:nvSpPr>
        <dsp:cNvPr id="0" name=""/>
        <dsp:cNvSpPr/>
      </dsp:nvSpPr>
      <dsp:spPr>
        <a:xfrm>
          <a:off x="1841579" y="394964"/>
          <a:ext cx="4497629" cy="4497629"/>
        </a:xfrm>
        <a:custGeom>
          <a:avLst/>
          <a:gdLst/>
          <a:ahLst/>
          <a:cxnLst/>
          <a:rect l="0" t="0" r="0" b="0"/>
          <a:pathLst>
            <a:path>
              <a:moveTo>
                <a:pt x="4234008" y="3305304"/>
              </a:moveTo>
              <a:arcTo wR="2248814" hR="2248814" stAng="1681274" swAng="835672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10C96-9A64-A645-8167-8D0C392C12FB}">
      <dsp:nvSpPr>
        <dsp:cNvPr id="0" name=""/>
        <dsp:cNvSpPr/>
      </dsp:nvSpPr>
      <dsp:spPr>
        <a:xfrm>
          <a:off x="4233786" y="4276080"/>
          <a:ext cx="1664664" cy="787619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Accountability</a:t>
          </a:r>
        </a:p>
      </dsp:txBody>
      <dsp:txXfrm>
        <a:off x="4272234" y="4314528"/>
        <a:ext cx="1587768" cy="710723"/>
      </dsp:txXfrm>
    </dsp:sp>
    <dsp:sp modelId="{9024204A-327C-1E4E-AD1D-2656958C5DB0}">
      <dsp:nvSpPr>
        <dsp:cNvPr id="0" name=""/>
        <dsp:cNvSpPr/>
      </dsp:nvSpPr>
      <dsp:spPr>
        <a:xfrm>
          <a:off x="1618279" y="420485"/>
          <a:ext cx="4497629" cy="4497629"/>
        </a:xfrm>
        <a:custGeom>
          <a:avLst/>
          <a:gdLst/>
          <a:ahLst/>
          <a:cxnLst/>
          <a:rect l="0" t="0" r="0" b="0"/>
          <a:pathLst>
            <a:path>
              <a:moveTo>
                <a:pt x="2501707" y="4483364"/>
              </a:moveTo>
              <a:arcTo wR="2248814" hR="2248814" stAng="5012584" swAng="529379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573FA-51AF-1A4F-B49E-FBA32FEBCF75}">
      <dsp:nvSpPr>
        <dsp:cNvPr id="0" name=""/>
        <dsp:cNvSpPr/>
      </dsp:nvSpPr>
      <dsp:spPr>
        <a:xfrm>
          <a:off x="1985343" y="4175334"/>
          <a:ext cx="1674273" cy="787619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Awareness</a:t>
          </a:r>
        </a:p>
      </dsp:txBody>
      <dsp:txXfrm>
        <a:off x="2023791" y="4213782"/>
        <a:ext cx="1597377" cy="710723"/>
      </dsp:txXfrm>
    </dsp:sp>
    <dsp:sp modelId="{A4D6BAF8-F8E5-8A4C-BB56-E707E9B03D7F}">
      <dsp:nvSpPr>
        <dsp:cNvPr id="0" name=""/>
        <dsp:cNvSpPr/>
      </dsp:nvSpPr>
      <dsp:spPr>
        <a:xfrm>
          <a:off x="1906326" y="562381"/>
          <a:ext cx="4497629" cy="4497629"/>
        </a:xfrm>
        <a:custGeom>
          <a:avLst/>
          <a:gdLst/>
          <a:ahLst/>
          <a:cxnLst/>
          <a:rect l="0" t="0" r="0" b="0"/>
          <a:pathLst>
            <a:path>
              <a:moveTo>
                <a:pt x="377091" y="3495337"/>
              </a:moveTo>
              <a:arcTo wR="2248814" hR="2248814" stAng="8780239" swAng="667497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19C64-1DCA-0F4F-B943-485F4C87D732}">
      <dsp:nvSpPr>
        <dsp:cNvPr id="0" name=""/>
        <dsp:cNvSpPr/>
      </dsp:nvSpPr>
      <dsp:spPr>
        <a:xfrm>
          <a:off x="1088416" y="2750377"/>
          <a:ext cx="1619091" cy="787619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Achievement</a:t>
          </a:r>
        </a:p>
      </dsp:txBody>
      <dsp:txXfrm>
        <a:off x="1126864" y="2788825"/>
        <a:ext cx="1542195" cy="710723"/>
      </dsp:txXfrm>
    </dsp:sp>
    <dsp:sp modelId="{7F523976-1CFF-C941-B9DA-529A08ADDF06}">
      <dsp:nvSpPr>
        <dsp:cNvPr id="0" name=""/>
        <dsp:cNvSpPr/>
      </dsp:nvSpPr>
      <dsp:spPr>
        <a:xfrm>
          <a:off x="1843955" y="475427"/>
          <a:ext cx="4497629" cy="4497629"/>
        </a:xfrm>
        <a:custGeom>
          <a:avLst/>
          <a:gdLst/>
          <a:ahLst/>
          <a:cxnLst/>
          <a:rect l="0" t="0" r="0" b="0"/>
          <a:pathLst>
            <a:path>
              <a:moveTo>
                <a:pt x="6650" y="2075993"/>
              </a:moveTo>
              <a:arcTo wR="2248814" hR="2248814" stAng="11064451" swAng="925929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B667A-71BA-D745-A90B-B6146ED41B3F}">
      <dsp:nvSpPr>
        <dsp:cNvPr id="0" name=""/>
        <dsp:cNvSpPr/>
      </dsp:nvSpPr>
      <dsp:spPr>
        <a:xfrm>
          <a:off x="1417390" y="989325"/>
          <a:ext cx="1706068" cy="787619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Appreciation</a:t>
          </a:r>
        </a:p>
      </dsp:txBody>
      <dsp:txXfrm>
        <a:off x="1455838" y="1027773"/>
        <a:ext cx="1629172" cy="710723"/>
      </dsp:txXfrm>
    </dsp:sp>
    <dsp:sp modelId="{7919EB28-767E-A447-8D2A-E55C9CAC5BBB}">
      <dsp:nvSpPr>
        <dsp:cNvPr id="0" name=""/>
        <dsp:cNvSpPr/>
      </dsp:nvSpPr>
      <dsp:spPr>
        <a:xfrm>
          <a:off x="1932038" y="358699"/>
          <a:ext cx="4497629" cy="4497629"/>
        </a:xfrm>
        <a:custGeom>
          <a:avLst/>
          <a:gdLst/>
          <a:ahLst/>
          <a:cxnLst/>
          <a:rect l="0" t="0" r="0" b="0"/>
          <a:pathLst>
            <a:path>
              <a:moveTo>
                <a:pt x="812852" y="518155"/>
              </a:moveTo>
              <a:arcTo wR="2248814" hR="2248814" stAng="13819011" swAng="781230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64B08-6977-C049-8F3F-C542B0051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4E18E-745C-AE4E-BB5D-F5D6B7587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78308-EEBC-4942-8DE4-147A7553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46DA-4DF2-034B-B59F-B7F085F90E9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9FCEE-3E03-224C-A8C0-CAFC1D97B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6CF20-5F84-B741-BB01-F29505A48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9C99-E6F3-CB43-953C-F807F1D38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5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67B03-A107-AF45-B891-99E66C129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8B85DD-85D6-BE45-AEC2-58735B876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C9965-3EAD-5049-97E7-482383E17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46DA-4DF2-034B-B59F-B7F085F90E9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90525-0696-664E-94E0-57E4CC610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C53C1-9960-E34D-B2DA-2DEC48D2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9C99-E6F3-CB43-953C-F807F1D38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5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C05132-A532-7548-B7C6-54365614E1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048536-33C3-A647-9A74-950250C7C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C3CC3-3691-2A43-A411-69CEA3B7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46DA-4DF2-034B-B59F-B7F085F90E9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B91E3-0EC9-4049-9D2D-6BE32E961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1F2EE-BBCB-0F4E-AA8C-D806D3E1B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9C99-E6F3-CB43-953C-F807F1D38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DC4C8-D36C-684E-9BBE-CEDD511E7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70A18-E6E0-4347-B967-069F2E385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DA2AE-36ED-404F-B4FA-1FFDA29D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46DA-4DF2-034B-B59F-B7F085F90E9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8DAFC-09FE-A046-87D4-48289DFF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50759-3236-7D43-AB98-30605CEAA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9C99-E6F3-CB43-953C-F807F1D38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7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FA676-68D9-0E4B-9A0F-56B4782DA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F4A2E-1CB8-E940-A732-27C062B4B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63322-3BE3-AE4E-AAFE-C7E40777C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46DA-4DF2-034B-B59F-B7F085F90E9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37688-33EF-044D-B719-C862BFED2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7A54E-A421-A74C-A924-5512159E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9C99-E6F3-CB43-953C-F807F1D38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55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08824-3FC8-4143-A298-44B8388FD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F9DD2-66B9-E94A-955F-4AF6072CDC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81E60-F5AE-3D4A-BFC9-84FFAA80A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0194D-560B-0843-880D-C8307262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46DA-4DF2-034B-B59F-B7F085F90E9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74B859-016A-E44D-92D9-0510E5F18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2B282-C82C-544A-9778-3792C3A99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9C99-E6F3-CB43-953C-F807F1D38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4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71EB7-3EDF-E244-8007-7E7DB901F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0B09B8-38EB-7740-A8A7-B983AA467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00CF5-F00B-7A4F-994B-87872DAF5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831388-8B71-AC47-A1AA-250EC7132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83096E-76E2-7544-9282-1A14A6A1F5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80A616-5F20-E844-8345-AC7F9349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46DA-4DF2-034B-B59F-B7F085F90E9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3F2E8E-671F-2649-ADE8-29616F9E5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760EC4-E02C-594D-86F0-862D2020B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9C99-E6F3-CB43-953C-F807F1D38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7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A66EA-F3BE-4B43-91CA-9188CF32C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98A605-7F88-8846-8DE5-74CEC3568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46DA-4DF2-034B-B59F-B7F085F90E9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ED5A87-ABE3-9F43-B043-FA097362A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C924A-1AD2-CB45-9687-028EFC46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9C99-E6F3-CB43-953C-F807F1D38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1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A23615-7AAC-C142-ADC4-83065F82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46DA-4DF2-034B-B59F-B7F085F90E9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DF03BF-A1B4-794E-8233-65010F5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8111DA-8A18-D64E-A4A3-BA48AD3F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9C99-E6F3-CB43-953C-F807F1D38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5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A8E14-B91E-B14C-A922-584E03A34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20389-BF9D-1C4E-8D61-73755496D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2BDB5-8736-744D-B56B-CD4C40681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3FD50-8C5B-D04B-8698-8BD2B96D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46DA-4DF2-034B-B59F-B7F085F90E9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8EA24-CC38-5D40-B18E-6248D2968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3448F-B374-8142-BAAE-1F3522A2E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9C99-E6F3-CB43-953C-F807F1D38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3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D385B-0438-4045-996D-222280B1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7AFEB3-672B-F941-B760-ED702444F4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70B1B-06EF-DB44-B4AD-480B79414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90CBA-9906-584C-B4D8-936AF1156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346DA-4DF2-034B-B59F-B7F085F90E9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49C1D-2213-2F4F-93EE-44A50545C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E3BB0-F4BA-264F-B024-DC71EF92E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9C99-E6F3-CB43-953C-F807F1D38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2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06137B-A019-2A47-90F2-ABBF56EE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F08CF-FC43-A547-87D6-120EDF12B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BEB86-0943-034C-9DE6-620DEAEC0D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346DA-4DF2-034B-B59F-B7F085F90E9D}" type="datetimeFigureOut">
              <a:rPr lang="en-US" smtClean="0"/>
              <a:t>5/23/20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5336E-9898-6849-BC18-7608BFB0B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A7120-20ED-F94C-9464-C5883DEA6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9C99-E6F3-CB43-953C-F807F1D38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5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1C7E1E-6895-9F4E-B654-16D0C0F5E96B}"/>
              </a:ext>
            </a:extLst>
          </p:cNvPr>
          <p:cNvSpPr txBox="1"/>
          <p:nvPr/>
        </p:nvSpPr>
        <p:spPr>
          <a:xfrm>
            <a:off x="6519966" y="813082"/>
            <a:ext cx="5515152" cy="1193293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200" b="1" kern="1200" dirty="0">
                <a:solidFill>
                  <a:srgbClr val="002060"/>
                </a:solidFill>
                <a:latin typeface="Bebas Neue"/>
                <a:ea typeface="+mj-ea"/>
                <a:cs typeface="Baloo Thambi" panose="03080902040302020200" pitchFamily="66" charset="77"/>
              </a:rPr>
              <a:t>10 Steps to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A72AE38-314F-7946-A955-144F52E92CBD}"/>
              </a:ext>
            </a:extLst>
          </p:cNvPr>
          <p:cNvSpPr txBox="1"/>
          <p:nvPr/>
        </p:nvSpPr>
        <p:spPr>
          <a:xfrm>
            <a:off x="0" y="1901897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8000" dirty="0">
                <a:solidFill>
                  <a:srgbClr val="002060"/>
                </a:solidFill>
                <a:latin typeface="Aharoni" panose="020F0502020204030204" pitchFamily="34" charset="0"/>
                <a:cs typeface="Aharoni" panose="020F0502020204030204" pitchFamily="34" charset="0"/>
              </a:rPr>
              <a:t>Prepare for Success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9D4CF-20C6-C145-A573-EAC6996C7AAD}"/>
              </a:ext>
            </a:extLst>
          </p:cNvPr>
          <p:cNvSpPr txBox="1"/>
          <p:nvPr/>
        </p:nvSpPr>
        <p:spPr>
          <a:xfrm>
            <a:off x="-1" y="3210939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200" b="1" dirty="0">
                <a:solidFill>
                  <a:srgbClr val="002060"/>
                </a:solidFill>
                <a:latin typeface="Bebas Neue"/>
                <a:cs typeface="Aharoni" panose="020F0502020204030204" pitchFamily="34" charset="0"/>
              </a:rPr>
              <a:t>From Jail or Prison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720470-440F-D94D-BDD0-46C039D9A662}"/>
              </a:ext>
            </a:extLst>
          </p:cNvPr>
          <p:cNvSpPr txBox="1"/>
          <p:nvPr/>
        </p:nvSpPr>
        <p:spPr>
          <a:xfrm>
            <a:off x="226807" y="5490184"/>
            <a:ext cx="10959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7200" b="1" dirty="0">
                <a:solidFill>
                  <a:srgbClr val="002060"/>
                </a:solidFill>
                <a:latin typeface="Bebas Neue"/>
                <a:cs typeface="Aharoni" panose="020F0502020204030204" pitchFamily="34" charset="0"/>
              </a:rPr>
              <a:t>Introductory Course</a:t>
            </a:r>
          </a:p>
        </p:txBody>
      </p:sp>
    </p:spTree>
    <p:extLst>
      <p:ext uri="{BB962C8B-B14F-4D97-AF65-F5344CB8AC3E}">
        <p14:creationId xmlns:p14="http://schemas.microsoft.com/office/powerpoint/2010/main" val="3353320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5DB43-3693-294C-81DD-CE3DD6C3C2DA}"/>
              </a:ext>
            </a:extLst>
          </p:cNvPr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solidFill>
                  <a:srgbClr val="FFFFFF"/>
                </a:solidFill>
                <a:latin typeface="Bebas Neue"/>
                <a:ea typeface="+mj-ea"/>
                <a:cs typeface="+mj-cs"/>
              </a:rPr>
              <a:t>5. Action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D58A23-B9E3-2F45-8394-33DCEAFC694E}"/>
              </a:ext>
            </a:extLst>
          </p:cNvPr>
          <p:cNvSpPr txBox="1"/>
          <p:nvPr/>
        </p:nvSpPr>
        <p:spPr>
          <a:xfrm>
            <a:off x="121024" y="2438400"/>
            <a:ext cx="11914094" cy="3738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Video Discussion: Differentiating talking from doing?</a:t>
            </a:r>
          </a:p>
          <a:p>
            <a:pPr marL="10287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Reveal action steps you can take today?</a:t>
            </a:r>
          </a:p>
          <a:p>
            <a:pPr marL="10287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What opportunities can you open in incremental steps?</a:t>
            </a:r>
          </a:p>
        </p:txBody>
      </p:sp>
    </p:spTree>
    <p:extLst>
      <p:ext uri="{BB962C8B-B14F-4D97-AF65-F5344CB8AC3E}">
        <p14:creationId xmlns:p14="http://schemas.microsoft.com/office/powerpoint/2010/main" val="725866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5DB43-3693-294C-81DD-CE3DD6C3C2DA}"/>
              </a:ext>
            </a:extLst>
          </p:cNvPr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solidFill>
                  <a:srgbClr val="FFFFFF"/>
                </a:solidFill>
                <a:latin typeface="Bebas Neue"/>
                <a:ea typeface="+mj-ea"/>
                <a:cs typeface="+mj-cs"/>
              </a:rPr>
              <a:t>6. Accountability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D58A23-B9E3-2F45-8394-33DCEAFC694E}"/>
              </a:ext>
            </a:extLst>
          </p:cNvPr>
          <p:cNvSpPr txBox="1"/>
          <p:nvPr/>
        </p:nvSpPr>
        <p:spPr>
          <a:xfrm>
            <a:off x="161365" y="2438400"/>
            <a:ext cx="11846859" cy="3738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Video Discussion: How do You Measure Success?</a:t>
            </a:r>
          </a:p>
          <a:p>
            <a:pPr marL="10287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How do timelines influence your progress?</a:t>
            </a:r>
          </a:p>
          <a:p>
            <a:pPr marL="10287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In what ways do you adjust?</a:t>
            </a:r>
          </a:p>
        </p:txBody>
      </p:sp>
    </p:spTree>
    <p:extLst>
      <p:ext uri="{BB962C8B-B14F-4D97-AF65-F5344CB8AC3E}">
        <p14:creationId xmlns:p14="http://schemas.microsoft.com/office/powerpoint/2010/main" val="3949427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5DB43-3693-294C-81DD-CE3DD6C3C2DA}"/>
              </a:ext>
            </a:extLst>
          </p:cNvPr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solidFill>
                  <a:srgbClr val="FFFFFF"/>
                </a:solidFill>
                <a:latin typeface="Bebas Neue"/>
                <a:ea typeface="+mj-ea"/>
                <a:cs typeface="+mj-cs"/>
              </a:rPr>
              <a:t>7. Awareness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D58A23-B9E3-2F45-8394-33DCEAFC694E}"/>
              </a:ext>
            </a:extLst>
          </p:cNvPr>
          <p:cNvSpPr txBox="1"/>
          <p:nvPr/>
        </p:nvSpPr>
        <p:spPr>
          <a:xfrm>
            <a:off x="201706" y="2438400"/>
            <a:ext cx="11806518" cy="3738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Video Discussion: How do You Keep Your Head in the Game?</a:t>
            </a:r>
          </a:p>
          <a:p>
            <a:pPr marL="10287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What opportunities exist today, wherever you are?</a:t>
            </a:r>
          </a:p>
          <a:p>
            <a:pPr marL="10287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What steps can you take to make the world aware of you?</a:t>
            </a:r>
          </a:p>
        </p:txBody>
      </p:sp>
    </p:spTree>
    <p:extLst>
      <p:ext uri="{BB962C8B-B14F-4D97-AF65-F5344CB8AC3E}">
        <p14:creationId xmlns:p14="http://schemas.microsoft.com/office/powerpoint/2010/main" val="2531305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5DB43-3693-294C-81DD-CE3DD6C3C2DA}"/>
              </a:ext>
            </a:extLst>
          </p:cNvPr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solidFill>
                  <a:srgbClr val="FFFFFF"/>
                </a:solidFill>
                <a:latin typeface="Bebas Neue"/>
                <a:ea typeface="+mj-ea"/>
                <a:cs typeface="+mj-cs"/>
              </a:rPr>
              <a:t>8. Authenticity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D58A23-B9E3-2F45-8394-33DCEAFC694E}"/>
              </a:ext>
            </a:extLst>
          </p:cNvPr>
          <p:cNvSpPr txBox="1"/>
          <p:nvPr/>
        </p:nvSpPr>
        <p:spPr>
          <a:xfrm>
            <a:off x="349624" y="2438400"/>
            <a:ext cx="11551023" cy="3738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Video Discussion: How do Your Words Harmonize with What You Do?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How will you respond to questions about your criminal background?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What value do you bring to your audience?</a:t>
            </a:r>
          </a:p>
        </p:txBody>
      </p:sp>
    </p:spTree>
    <p:extLst>
      <p:ext uri="{BB962C8B-B14F-4D97-AF65-F5344CB8AC3E}">
        <p14:creationId xmlns:p14="http://schemas.microsoft.com/office/powerpoint/2010/main" val="3233852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5DB43-3693-294C-81DD-CE3DD6C3C2DA}"/>
              </a:ext>
            </a:extLst>
          </p:cNvPr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solidFill>
                  <a:srgbClr val="FFFFFF"/>
                </a:solidFill>
                <a:latin typeface="Bebas Neue"/>
                <a:ea typeface="+mj-ea"/>
                <a:cs typeface="+mj-cs"/>
              </a:rPr>
              <a:t>9. Achievement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D58A23-B9E3-2F45-8394-33DCEAFC694E}"/>
              </a:ext>
            </a:extLst>
          </p:cNvPr>
          <p:cNvSpPr txBox="1"/>
          <p:nvPr/>
        </p:nvSpPr>
        <p:spPr>
          <a:xfrm>
            <a:off x="188259" y="2438400"/>
            <a:ext cx="11860306" cy="3738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Video Discussion: What do Incremental Steps Mean to You?</a:t>
            </a:r>
          </a:p>
          <a:p>
            <a:pPr marL="10287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What opportunities do you expect to open because of the projects you’re working on today?</a:t>
            </a:r>
          </a:p>
        </p:txBody>
      </p:sp>
    </p:spTree>
    <p:extLst>
      <p:ext uri="{BB962C8B-B14F-4D97-AF65-F5344CB8AC3E}">
        <p14:creationId xmlns:p14="http://schemas.microsoft.com/office/powerpoint/2010/main" val="2525455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5DB43-3693-294C-81DD-CE3DD6C3C2DA}"/>
              </a:ext>
            </a:extLst>
          </p:cNvPr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solidFill>
                  <a:srgbClr val="FFFFFF"/>
                </a:solidFill>
                <a:latin typeface="Bebas Neue"/>
                <a:ea typeface="+mj-ea"/>
                <a:cs typeface="+mj-cs"/>
              </a:rPr>
              <a:t>10. Appreciation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D58A23-B9E3-2F45-8394-33DCEAFC694E}"/>
              </a:ext>
            </a:extLst>
          </p:cNvPr>
          <p:cNvSpPr txBox="1"/>
          <p:nvPr/>
        </p:nvSpPr>
        <p:spPr>
          <a:xfrm>
            <a:off x="94129" y="2438400"/>
            <a:ext cx="11940989" cy="3738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Video Discussion: What do Incremental Steps Mean to You?</a:t>
            </a:r>
          </a:p>
          <a:p>
            <a:pPr marL="10287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What opportunities do you expect to open because of the projects you’re working on today?</a:t>
            </a:r>
          </a:p>
        </p:txBody>
      </p:sp>
    </p:spTree>
    <p:extLst>
      <p:ext uri="{BB962C8B-B14F-4D97-AF65-F5344CB8AC3E}">
        <p14:creationId xmlns:p14="http://schemas.microsoft.com/office/powerpoint/2010/main" val="1212136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5DB43-3693-294C-81DD-CE3DD6C3C2DA}"/>
              </a:ext>
            </a:extLst>
          </p:cNvPr>
          <p:cNvSpPr txBox="1"/>
          <p:nvPr/>
        </p:nvSpPr>
        <p:spPr>
          <a:xfrm>
            <a:off x="3204642" y="2353641"/>
            <a:ext cx="5782716" cy="215071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b="1" kern="1200" dirty="0">
                <a:solidFill>
                  <a:srgbClr val="002060"/>
                </a:solidFill>
                <a:latin typeface="Bebas Neue"/>
                <a:ea typeface="+mj-ea"/>
                <a:cs typeface="+mj-cs"/>
              </a:rPr>
              <a:t>Exit Exam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51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345099-D2A1-2046-9A1F-3BF540F7EB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74" t="7700" r="9779" b="7251"/>
          <a:stretch/>
        </p:blipFill>
        <p:spPr>
          <a:xfrm>
            <a:off x="182695" y="118035"/>
            <a:ext cx="7835761" cy="641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9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5">
            <a:extLst>
              <a:ext uri="{FF2B5EF4-FFF2-40B4-BE49-F238E27FC236}">
                <a16:creationId xmlns:a16="http://schemas.microsoft.com/office/drawing/2014/main" id="{C83F9D7D-8B7D-49DF-AA94-0A9A8D6710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17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838596" y="1327668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274246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5DB43-3693-294C-81DD-CE3DD6C3C2DA}"/>
              </a:ext>
            </a:extLst>
          </p:cNvPr>
          <p:cNvSpPr txBox="1"/>
          <p:nvPr/>
        </p:nvSpPr>
        <p:spPr>
          <a:xfrm>
            <a:off x="6826981" y="2452526"/>
            <a:ext cx="4248318" cy="19529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b="1" kern="1200" cap="all" spc="200" baseline="0" dirty="0">
                <a:solidFill>
                  <a:srgbClr val="002060"/>
                </a:solidFill>
                <a:latin typeface="Bebas Neue"/>
                <a:ea typeface="+mj-ea"/>
                <a:cs typeface="+mj-cs"/>
              </a:rPr>
              <a:t>Values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D6E3EFD-925A-40CD-8E14-FDD4E6DDC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7170340" cy="5062213"/>
          </a:xfrm>
          <a:custGeom>
            <a:avLst/>
            <a:gdLst>
              <a:gd name="connsiteX0" fmla="*/ 7170340 w 7170340"/>
              <a:gd name="connsiteY0" fmla="*/ 0 h 5062213"/>
              <a:gd name="connsiteX1" fmla="*/ 7170340 w 7170340"/>
              <a:gd name="connsiteY1" fmla="*/ 2954084 h 5062213"/>
              <a:gd name="connsiteX2" fmla="*/ 5062211 w 7170340"/>
              <a:gd name="connsiteY2" fmla="*/ 5062213 h 5062213"/>
              <a:gd name="connsiteX3" fmla="*/ 0 w 7170340"/>
              <a:gd name="connsiteY3" fmla="*/ 2 h 50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0340" h="5062213">
                <a:moveTo>
                  <a:pt x="7170340" y="0"/>
                </a:moveTo>
                <a:lnTo>
                  <a:pt x="7170340" y="2954084"/>
                </a:lnTo>
                <a:lnTo>
                  <a:pt x="5062211" y="5062213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phic 5" descr="Scales of Justice">
            <a:extLst>
              <a:ext uri="{FF2B5EF4-FFF2-40B4-BE49-F238E27FC236}">
                <a16:creationId xmlns:a16="http://schemas.microsoft.com/office/drawing/2014/main" id="{1411C558-2465-4E62-9D84-4B2AA4D85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2696" y="319314"/>
            <a:ext cx="2525486" cy="2525486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A91C067-F707-44D1-A9C2-9913E6ADC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11832" y="4010957"/>
            <a:ext cx="870888" cy="87088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329D9A-3D48-4B69-939D-2A480F14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61203" y="5394406"/>
            <a:ext cx="856138" cy="85613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5CC4CB-7B78-480A-A0AE-A8A35C08E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314455" y="5398229"/>
            <a:ext cx="381459" cy="38145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C580C66-5435-4F00-873E-679D3D504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675779" y="5848285"/>
            <a:ext cx="714978" cy="71497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B4AFD177-1A38-4FAE-87D4-840AE22C8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2600" y="5474491"/>
            <a:ext cx="2767017" cy="138350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9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5">
            <a:extLst>
              <a:ext uri="{FF2B5EF4-FFF2-40B4-BE49-F238E27FC236}">
                <a16:creationId xmlns:a16="http://schemas.microsoft.com/office/drawing/2014/main" id="{C83F9D7D-8B7D-49DF-AA94-0A9A8D6710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17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838596" y="1327668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274246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5DB43-3693-294C-81DD-CE3DD6C3C2DA}"/>
              </a:ext>
            </a:extLst>
          </p:cNvPr>
          <p:cNvSpPr txBox="1"/>
          <p:nvPr/>
        </p:nvSpPr>
        <p:spPr>
          <a:xfrm>
            <a:off x="6826981" y="2452526"/>
            <a:ext cx="4248318" cy="19529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b="1" cap="all" spc="200" dirty="0">
                <a:solidFill>
                  <a:srgbClr val="002060"/>
                </a:solidFill>
                <a:latin typeface="Bebas Neue"/>
                <a:ea typeface="+mj-ea"/>
                <a:cs typeface="+mj-cs"/>
              </a:rPr>
              <a:t>goals</a:t>
            </a:r>
            <a:endParaRPr lang="en-US" sz="8000" b="1" kern="1200" cap="all" spc="200" baseline="0" dirty="0">
              <a:solidFill>
                <a:srgbClr val="002060"/>
              </a:solidFill>
              <a:latin typeface="Bebas Neue"/>
              <a:ea typeface="+mj-ea"/>
              <a:cs typeface="+mj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D6E3EFD-925A-40CD-8E14-FDD4E6DDC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7170340" cy="5062213"/>
          </a:xfrm>
          <a:custGeom>
            <a:avLst/>
            <a:gdLst>
              <a:gd name="connsiteX0" fmla="*/ 7170340 w 7170340"/>
              <a:gd name="connsiteY0" fmla="*/ 0 h 5062213"/>
              <a:gd name="connsiteX1" fmla="*/ 7170340 w 7170340"/>
              <a:gd name="connsiteY1" fmla="*/ 2954084 h 5062213"/>
              <a:gd name="connsiteX2" fmla="*/ 5062211 w 7170340"/>
              <a:gd name="connsiteY2" fmla="*/ 5062213 h 5062213"/>
              <a:gd name="connsiteX3" fmla="*/ 0 w 7170340"/>
              <a:gd name="connsiteY3" fmla="*/ 2 h 50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0340" h="5062213">
                <a:moveTo>
                  <a:pt x="7170340" y="0"/>
                </a:moveTo>
                <a:lnTo>
                  <a:pt x="7170340" y="2954084"/>
                </a:lnTo>
                <a:lnTo>
                  <a:pt x="5062211" y="5062213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phic 5" descr="Scales of Justice">
            <a:extLst>
              <a:ext uri="{FF2B5EF4-FFF2-40B4-BE49-F238E27FC236}">
                <a16:creationId xmlns:a16="http://schemas.microsoft.com/office/drawing/2014/main" id="{1411C558-2465-4E62-9D84-4B2AA4D85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2696" y="319314"/>
            <a:ext cx="2525486" cy="2525486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3A91C067-F707-44D1-A9C2-9913E6ADC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11832" y="4010957"/>
            <a:ext cx="870888" cy="87088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329D9A-3D48-4B69-939D-2A480F14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61203" y="5394406"/>
            <a:ext cx="856138" cy="85613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5CC4CB-7B78-480A-A0AE-A8A35C08E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314455" y="5398229"/>
            <a:ext cx="381459" cy="38145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C580C66-5435-4F00-873E-679D3D504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675779" y="5848285"/>
            <a:ext cx="714978" cy="71497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B4AFD177-1A38-4FAE-87D4-840AE22C8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2600" y="5474491"/>
            <a:ext cx="2767017" cy="138350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2D48A62-CCD3-6B4F-B5D2-5F822F80AB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2179748"/>
              </p:ext>
            </p:extLst>
          </p:nvPr>
        </p:nvGraphicFramePr>
        <p:xfrm>
          <a:off x="1987376" y="1004202"/>
          <a:ext cx="8217243" cy="5064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3AD0F45-42FF-D749-8310-42514358834D}"/>
              </a:ext>
            </a:extLst>
          </p:cNvPr>
          <p:cNvSpPr txBox="1"/>
          <p:nvPr/>
        </p:nvSpPr>
        <p:spPr>
          <a:xfrm>
            <a:off x="4384585" y="142612"/>
            <a:ext cx="4706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Bebas Neue"/>
              </a:rPr>
              <a:t>Straight-A Guide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A57C33-9BD5-DB45-9D4B-81E4DB9B0232}"/>
              </a:ext>
            </a:extLst>
          </p:cNvPr>
          <p:cNvSpPr txBox="1"/>
          <p:nvPr/>
        </p:nvSpPr>
        <p:spPr>
          <a:xfrm>
            <a:off x="3867666" y="3213463"/>
            <a:ext cx="4485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Bebas Neue"/>
              </a:rPr>
              <a:t>Succeed!</a:t>
            </a:r>
          </a:p>
        </p:txBody>
      </p:sp>
    </p:spTree>
    <p:extLst>
      <p:ext uri="{BB962C8B-B14F-4D97-AF65-F5344CB8AC3E}">
        <p14:creationId xmlns:p14="http://schemas.microsoft.com/office/powerpoint/2010/main" val="134145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5DB43-3693-294C-81DD-CE3DD6C3C2DA}"/>
              </a:ext>
            </a:extLst>
          </p:cNvPr>
          <p:cNvSpPr txBox="1"/>
          <p:nvPr/>
        </p:nvSpPr>
        <p:spPr>
          <a:xfrm>
            <a:off x="2909499" y="163017"/>
            <a:ext cx="8955152" cy="908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b="1" kern="1200" dirty="0">
                <a:solidFill>
                  <a:srgbClr val="002060"/>
                </a:solidFill>
                <a:latin typeface="Bebas Neue"/>
                <a:ea typeface="+mj-ea"/>
                <a:cs typeface="+mj-cs"/>
              </a:rPr>
              <a:t>Intake Exam</a:t>
            </a:r>
          </a:p>
        </p:txBody>
      </p:sp>
      <p:pic>
        <p:nvPicPr>
          <p:cNvPr id="7" name="Graphic 6" descr="Group Brainstorm">
            <a:extLst>
              <a:ext uri="{FF2B5EF4-FFF2-40B4-BE49-F238E27FC236}">
                <a16:creationId xmlns:a16="http://schemas.microsoft.com/office/drawing/2014/main" id="{CD0A0698-0922-4868-9E84-A78B65537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467" y="1721193"/>
            <a:ext cx="3415612" cy="3415612"/>
          </a:xfrm>
          <a:prstGeom prst="rect">
            <a:avLst/>
          </a:prstGeom>
        </p:spPr>
      </p:pic>
      <p:grpSp>
        <p:nvGrpSpPr>
          <p:cNvPr id="20" name="Group 11">
            <a:extLst>
              <a:ext uri="{FF2B5EF4-FFF2-40B4-BE49-F238E27FC236}">
                <a16:creationId xmlns:a16="http://schemas.microsoft.com/office/drawing/2014/main" id="{C34A4475-365F-4381-A542-4698D63774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1097280" cy="1097280"/>
            <a:chOff x="11094720" y="0"/>
            <a:chExt cx="1097280" cy="1097280"/>
          </a:xfrm>
        </p:grpSpPr>
        <p:sp>
          <p:nvSpPr>
            <p:cNvPr id="21" name="Isosceles Triangle 12">
              <a:extLst>
                <a:ext uri="{FF2B5EF4-FFF2-40B4-BE49-F238E27FC236}">
                  <a16:creationId xmlns:a16="http://schemas.microsoft.com/office/drawing/2014/main" id="{148F8F8B-B172-475E-9119-57F2A1C87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1094720" y="0"/>
              <a:ext cx="1097280" cy="1097280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13">
              <a:extLst>
                <a:ext uri="{FF2B5EF4-FFF2-40B4-BE49-F238E27FC236}">
                  <a16:creationId xmlns:a16="http://schemas.microsoft.com/office/drawing/2014/main" id="{1B0349D0-97A5-4654-A515-C72EA9E0B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189552" y="127618"/>
              <a:ext cx="457894" cy="457894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DFB59FB-6208-7848-845A-1B4F23B7FCBC}"/>
              </a:ext>
            </a:extLst>
          </p:cNvPr>
          <p:cNvSpPr txBox="1"/>
          <p:nvPr/>
        </p:nvSpPr>
        <p:spPr>
          <a:xfrm>
            <a:off x="3684493" y="1234159"/>
            <a:ext cx="8180157" cy="4393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7429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Bebas Neue"/>
              </a:rPr>
              <a:t>What does success mean for you?</a:t>
            </a:r>
          </a:p>
          <a:p>
            <a:pPr marL="7429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Bebas Neue"/>
              </a:rPr>
              <a:t>What have you done over the past week to make your commitment to success self-evident?</a:t>
            </a:r>
          </a:p>
          <a:p>
            <a:pPr marL="7429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Bebas Neue"/>
              </a:rPr>
              <a:t>What opportunities do you expect to open as a result of the pathway you’re engineering?</a:t>
            </a:r>
          </a:p>
          <a:p>
            <a:pPr marL="7429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Bebas Neue"/>
              </a:rPr>
              <a:t>In what ways will your market value your efforts?</a:t>
            </a:r>
          </a:p>
          <a:p>
            <a:pPr marL="7429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Bebas Neue"/>
              </a:rPr>
              <a:t>How does your process relate to science and repeatability?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C8D6E3B-FFED-480F-941D-FE376375B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77940" y="4601497"/>
            <a:ext cx="1014060" cy="2017580"/>
            <a:chOff x="11177940" y="4601497"/>
            <a:chExt cx="1014060" cy="2017580"/>
          </a:xfrm>
        </p:grpSpPr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1067618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27850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071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5DB43-3693-294C-81DD-CE3DD6C3C2DA}"/>
              </a:ext>
            </a:extLst>
          </p:cNvPr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solidFill>
                  <a:srgbClr val="FFFFFF"/>
                </a:solidFill>
                <a:latin typeface="Bebas Neue"/>
                <a:ea typeface="+mj-ea"/>
                <a:cs typeface="+mj-cs"/>
              </a:rPr>
              <a:t>1. Values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D58A23-B9E3-2F45-8394-33DCEAFC694E}"/>
              </a:ext>
            </a:extLst>
          </p:cNvPr>
          <p:cNvSpPr txBox="1"/>
          <p:nvPr/>
        </p:nvSpPr>
        <p:spPr>
          <a:xfrm>
            <a:off x="73958" y="2593696"/>
            <a:ext cx="12044083" cy="3336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858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Video discussion: How are you defining success?</a:t>
            </a:r>
          </a:p>
          <a:p>
            <a:pPr marL="11430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Short term?</a:t>
            </a:r>
          </a:p>
          <a:p>
            <a:pPr marL="11430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Long term?</a:t>
            </a:r>
          </a:p>
          <a:p>
            <a:pPr marL="160020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Your objective?</a:t>
            </a:r>
          </a:p>
        </p:txBody>
      </p:sp>
    </p:spTree>
    <p:extLst>
      <p:ext uri="{BB962C8B-B14F-4D97-AF65-F5344CB8AC3E}">
        <p14:creationId xmlns:p14="http://schemas.microsoft.com/office/powerpoint/2010/main" val="952345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5DB43-3693-294C-81DD-CE3DD6C3C2DA}"/>
              </a:ext>
            </a:extLst>
          </p:cNvPr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solidFill>
                  <a:srgbClr val="FFFFFF"/>
                </a:solidFill>
                <a:latin typeface="Bebas Neue"/>
                <a:ea typeface="+mj-ea"/>
                <a:cs typeface="+mj-cs"/>
              </a:rPr>
              <a:t>2. Goals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D58A23-B9E3-2F45-8394-33DCEAFC694E}"/>
              </a:ext>
            </a:extLst>
          </p:cNvPr>
          <p:cNvSpPr txBox="1"/>
          <p:nvPr/>
        </p:nvSpPr>
        <p:spPr>
          <a:xfrm>
            <a:off x="477370" y="2519082"/>
            <a:ext cx="11237259" cy="3738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Video discussion: What are the milestones?</a:t>
            </a:r>
          </a:p>
          <a:p>
            <a:pPr marL="10287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Short term?</a:t>
            </a:r>
          </a:p>
          <a:p>
            <a:pPr marL="10287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Long term?</a:t>
            </a:r>
          </a:p>
          <a:p>
            <a:pPr marL="10287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How do they relate?</a:t>
            </a:r>
          </a:p>
          <a:p>
            <a:pPr marL="148590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Your objective?</a:t>
            </a:r>
          </a:p>
        </p:txBody>
      </p:sp>
    </p:spTree>
    <p:extLst>
      <p:ext uri="{BB962C8B-B14F-4D97-AF65-F5344CB8AC3E}">
        <p14:creationId xmlns:p14="http://schemas.microsoft.com/office/powerpoint/2010/main" val="965945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5DB43-3693-294C-81DD-CE3DD6C3C2DA}"/>
              </a:ext>
            </a:extLst>
          </p:cNvPr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solidFill>
                  <a:srgbClr val="FFFFFF"/>
                </a:solidFill>
                <a:latin typeface="Bebas Neue"/>
                <a:ea typeface="+mj-ea"/>
                <a:cs typeface="+mj-cs"/>
              </a:rPr>
              <a:t>3. Attitude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D58A23-B9E3-2F45-8394-33DCEAFC694E}"/>
              </a:ext>
            </a:extLst>
          </p:cNvPr>
          <p:cNvSpPr txBox="1"/>
          <p:nvPr/>
        </p:nvSpPr>
        <p:spPr>
          <a:xfrm>
            <a:off x="118782" y="2276475"/>
            <a:ext cx="11954436" cy="421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Video discussion: What is your level of commitment?</a:t>
            </a:r>
          </a:p>
          <a:p>
            <a:pPr marL="10287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Behavior patterns in prison</a:t>
            </a:r>
          </a:p>
          <a:p>
            <a:pPr marL="10287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Daily choices?</a:t>
            </a:r>
          </a:p>
          <a:p>
            <a:pPr marL="148590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On a scale, what would differentiate a commitment from 1 to a 10?</a:t>
            </a:r>
          </a:p>
        </p:txBody>
      </p:sp>
    </p:spTree>
    <p:extLst>
      <p:ext uri="{BB962C8B-B14F-4D97-AF65-F5344CB8AC3E}">
        <p14:creationId xmlns:p14="http://schemas.microsoft.com/office/powerpoint/2010/main" val="17340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5DB43-3693-294C-81DD-CE3DD6C3C2DA}"/>
              </a:ext>
            </a:extLst>
          </p:cNvPr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solidFill>
                  <a:srgbClr val="FFFFFF"/>
                </a:solidFill>
                <a:latin typeface="Bebas Neue"/>
                <a:ea typeface="+mj-ea"/>
                <a:cs typeface="+mj-cs"/>
              </a:rPr>
              <a:t>4. Aspiration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D58A23-B9E3-2F45-8394-33DCEAFC694E}"/>
              </a:ext>
            </a:extLst>
          </p:cNvPr>
          <p:cNvSpPr txBox="1"/>
          <p:nvPr/>
        </p:nvSpPr>
        <p:spPr>
          <a:xfrm>
            <a:off x="134471" y="2438400"/>
            <a:ext cx="11712388" cy="3881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715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Video discussion: What is your commitment level?</a:t>
            </a:r>
          </a:p>
          <a:p>
            <a:pPr marL="10287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Behavior patterns in prison</a:t>
            </a:r>
          </a:p>
          <a:p>
            <a:pPr marL="10287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Daily choices?</a:t>
            </a:r>
          </a:p>
          <a:p>
            <a:pPr marL="148590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Bebas Neue"/>
              </a:rPr>
              <a:t>On a scale, what would differentiate a commitment from 1 to a 10?</a:t>
            </a:r>
          </a:p>
        </p:txBody>
      </p:sp>
    </p:spTree>
    <p:extLst>
      <p:ext uri="{BB962C8B-B14F-4D97-AF65-F5344CB8AC3E}">
        <p14:creationId xmlns:p14="http://schemas.microsoft.com/office/powerpoint/2010/main" val="3691658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391</Words>
  <Application>Microsoft Macintosh PowerPoint</Application>
  <PresentationFormat>Widescreen</PresentationFormat>
  <Paragraphs>65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Aharoni</vt:lpstr>
      <vt:lpstr>Arial</vt:lpstr>
      <vt:lpstr>Bebas Neue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Santos</dc:creator>
  <cp:lastModifiedBy>Michael Santos</cp:lastModifiedBy>
  <cp:revision>6</cp:revision>
  <dcterms:created xsi:type="dcterms:W3CDTF">2020-05-04T18:29:31Z</dcterms:created>
  <dcterms:modified xsi:type="dcterms:W3CDTF">2020-05-23T18:43:38Z</dcterms:modified>
</cp:coreProperties>
</file>